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sldIdLst>
    <p:sldId id="257" r:id="rId3"/>
    <p:sldId id="260" r:id="rId4"/>
    <p:sldId id="258" r:id="rId5"/>
    <p:sldId id="264" r:id="rId6"/>
    <p:sldId id="259" r:id="rId7"/>
    <p:sldId id="263" r:id="rId8"/>
  </p:sldIdLst>
  <p:sldSz cx="12192000" cy="6858000"/>
  <p:notesSz cx="6858000" cy="9144000"/>
  <p:custDataLst>
    <p:tags r:id="rId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C92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8" d="100"/>
          <a:sy n="98" d="100"/>
        </p:scale>
        <p:origin x="110" y="2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09CAD-A704-4454-A61F-0E9FCABCF94D}" type="datetimeFigureOut">
              <a:rPr lang="zh-CN" altLang="en-US" smtClean="0"/>
              <a:t>2025/8/30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6E0601-2B95-4B1C-ADD2-694EFB7CD55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7" Type="http://schemas.openxmlformats.org/officeDocument/2006/relationships/image" Target="../media/image7.svg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image" Target="../media/image6.png"/><Relationship Id="rId5" Type="http://schemas.openxmlformats.org/officeDocument/2006/relationships/image" Target="../media/image1.png"/><Relationship Id="rId4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857"/>
            <a:ext cx="12190476" cy="6857143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0" y="2830225"/>
            <a:ext cx="12192000" cy="1321671"/>
          </a:xfrm>
          <a:prstGeom prst="rect">
            <a:avLst/>
          </a:prstGeom>
          <a:solidFill>
            <a:schemeClr val="tx1">
              <a:alpha val="7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216000" bIns="0" rtlCol="0" anchor="ctr" anchorCtr="0"/>
          <a:lstStyle/>
          <a:p>
            <a:pPr algn="ctr">
              <a:lnSpc>
                <a:spcPct val="150000"/>
              </a:lnSpc>
            </a:pPr>
            <a:r>
              <a:rPr lang="zh-CN" altLang="en-US" sz="2400" kern="100" dirty="0"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工单编号</a:t>
            </a:r>
            <a:r>
              <a:rPr lang="en-US" altLang="zh-CN" sz="2400" kern="100" dirty="0"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/020303</a:t>
            </a:r>
          </a:p>
          <a:p>
            <a:pPr algn="ctr">
              <a:lnSpc>
                <a:spcPct val="150000"/>
              </a:lnSpc>
            </a:pPr>
            <a:r>
              <a:rPr lang="zh-CN" altLang="en-US" sz="2400" kern="100" dirty="0"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工单名称</a:t>
            </a:r>
            <a:r>
              <a:rPr lang="en-US" altLang="zh-CN" sz="2400" kern="100" dirty="0"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2400" kern="100" dirty="0"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安装Windows server 2016系统及测试网络连通性</a:t>
            </a:r>
          </a:p>
          <a:p>
            <a:pPr algn="ctr"/>
            <a:endParaRPr lang="zh-CN" altLang="en-US" sz="24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566815" y="1231607"/>
            <a:ext cx="57246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智慧机房建设与维护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825305" y="4952987"/>
            <a:ext cx="10541390" cy="458908"/>
          </a:xfrm>
          <a:prstGeom prst="rect">
            <a:avLst/>
          </a:prstGeom>
          <a:noFill/>
        </p:spPr>
        <p:txBody>
          <a:bodyPr wrap="square" anchor="ctr" anchorCtr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800" b="1" kern="100" dirty="0">
                <a:solidFill>
                  <a:schemeClr val="bg1"/>
                </a:solidFill>
                <a:effectLst/>
                <a:highlight>
                  <a:srgbClr val="FF0000"/>
                </a:highligh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项目</a:t>
            </a:r>
            <a:r>
              <a:rPr lang="en-US" altLang="zh-CN" sz="18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8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智慧机房服务器安装部署、维护升级</a:t>
            </a:r>
            <a:r>
              <a:rPr lang="en-US" altLang="zh-CN" sz="18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</a:t>
            </a:r>
            <a:r>
              <a:rPr lang="zh-CN" altLang="en-US" b="1" kern="100" dirty="0">
                <a:solidFill>
                  <a:schemeClr val="bg1"/>
                </a:solidFill>
                <a:highlight>
                  <a:srgbClr val="FF0000"/>
                </a:highligh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</a:t>
            </a:r>
            <a:r>
              <a:rPr lang="en-US" altLang="zh-CN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8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上电后测试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857"/>
            <a:ext cx="12190476" cy="6857143"/>
          </a:xfrm>
          <a:prstGeom prst="rect">
            <a:avLst/>
          </a:prstGeom>
        </p:spPr>
      </p:pic>
      <p:sp>
        <p:nvSpPr>
          <p:cNvPr id="7" name="任意多边形 4"/>
          <p:cNvSpPr>
            <a:spLocks noGrp="1"/>
          </p:cNvSpPr>
          <p:nvPr/>
        </p:nvSpPr>
        <p:spPr>
          <a:xfrm>
            <a:off x="0" y="146685"/>
            <a:ext cx="9236710" cy="902335"/>
          </a:xfrm>
          <a:prstGeom prst="rect">
            <a:avLst/>
          </a:prstGeom>
          <a:solidFill>
            <a:schemeClr val="bg1">
              <a:alpha val="78000"/>
            </a:schemeClr>
          </a:solidFill>
        </p:spPr>
        <p:txBody>
          <a:bodyPr vert="horz" lIns="360000" tIns="36000" rIns="180000" bIns="3600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工单名称</a:t>
            </a: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---</a:t>
            </a: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安装Windows server 2016系统及测试网络连通性</a:t>
            </a:r>
            <a:b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br>
            <a:r>
              <a:rPr lang="zh-CN" altLang="en-US" sz="1400" b="1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项目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智慧机房服务器安装部署、维护升级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</a:t>
            </a:r>
            <a:r>
              <a:rPr lang="zh-CN" altLang="en-US" sz="1400" b="1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上电后测试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519114" y="1706978"/>
            <a:ext cx="26212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环境要求</a:t>
            </a:r>
            <a:endParaRPr lang="zh-CN" altLang="en-U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" name="图形 8" descr="创意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619987" y="1853262"/>
            <a:ext cx="633506" cy="633506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2834640" y="3194685"/>
            <a:ext cx="5990590" cy="2076450"/>
          </a:xfrm>
          <a:prstGeom prst="rect">
            <a:avLst/>
          </a:prstGeom>
          <a:noFill/>
        </p:spPr>
        <p:txBody>
          <a:bodyPr wrap="square" numCol="2" spcCol="720000">
            <a:spAutoFit/>
          </a:bodyPr>
          <a:lstStyle/>
          <a:p>
            <a:pPr lvl="0"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sz="2000" kern="100" dirty="0">
                <a:solidFill>
                  <a:schemeClr val="bg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1、网线</a:t>
            </a:r>
          </a:p>
          <a:p>
            <a:pPr lvl="0"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sz="2000" kern="100" dirty="0">
                <a:solidFill>
                  <a:schemeClr val="bg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2、笔记本电脑1台</a:t>
            </a:r>
          </a:p>
          <a:p>
            <a:pPr lvl="0"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sz="2000" kern="100" dirty="0">
                <a:solidFill>
                  <a:schemeClr val="bg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3、华三服务器</a:t>
            </a:r>
          </a:p>
          <a:p>
            <a:pPr lvl="0"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sz="2000" kern="100" dirty="0">
                <a:solidFill>
                  <a:schemeClr val="bg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4、Windows server 2016 安装镜像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857"/>
            <a:ext cx="12190476" cy="6857143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622619" y="1862553"/>
            <a:ext cx="26212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工单介绍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2786380" y="3429000"/>
            <a:ext cx="6294120" cy="2076450"/>
          </a:xfrm>
          <a:prstGeom prst="rect">
            <a:avLst/>
          </a:prstGeom>
          <a:noFill/>
        </p:spPr>
        <p:txBody>
          <a:bodyPr wrap="square" numCol="1" spcCol="720000">
            <a:spAutoFit/>
          </a:bodyPr>
          <a:lstStyle/>
          <a:p>
            <a:pPr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lang="zh-CN" altLang="en-US" sz="2000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1.服务器上电前检查</a:t>
            </a:r>
          </a:p>
          <a:p>
            <a:pPr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lang="zh-CN" altLang="en-US" sz="2000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2.服务器上电后检查 </a:t>
            </a:r>
          </a:p>
          <a:p>
            <a:pPr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lang="zh-CN" altLang="en-US" sz="2000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3.配置管理员电脑ip地址，登录服务器HDM</a:t>
            </a:r>
          </a:p>
          <a:p>
            <a:pPr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lang="zh-CN" altLang="en-US" sz="2000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4.安装Windows server 2016，检查网络连通性</a:t>
            </a:r>
          </a:p>
        </p:txBody>
      </p:sp>
      <p:pic>
        <p:nvPicPr>
          <p:cNvPr id="2" name="图形 1" descr="工作计划"/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640634" y="1985342"/>
            <a:ext cx="633600" cy="633600"/>
          </a:xfrm>
          <a:prstGeom prst="rect">
            <a:avLst/>
          </a:prstGeom>
        </p:spPr>
      </p:pic>
      <p:sp>
        <p:nvSpPr>
          <p:cNvPr id="3" name="任意多边形 4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0" y="146685"/>
            <a:ext cx="9236710" cy="902335"/>
          </a:xfrm>
          <a:prstGeom prst="rect">
            <a:avLst/>
          </a:prstGeom>
          <a:solidFill>
            <a:schemeClr val="bg1">
              <a:alpha val="78000"/>
            </a:schemeClr>
          </a:solidFill>
        </p:spPr>
        <p:txBody>
          <a:bodyPr vert="horz" lIns="360000" tIns="36000" rIns="180000" bIns="3600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工单名称</a:t>
            </a: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---</a:t>
            </a: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安装Windows server 2016系统及测试网络连通性</a:t>
            </a:r>
            <a:b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br>
            <a:r>
              <a:rPr lang="zh-CN" altLang="en-US" sz="1400" b="1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项目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智慧机房服务器安装部署、维护升级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</a:t>
            </a:r>
            <a:r>
              <a:rPr lang="zh-CN" altLang="en-US" sz="1400" b="1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上电后测试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857"/>
            <a:ext cx="12190476" cy="6857143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622619" y="1978123"/>
            <a:ext cx="26212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技能目标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2863850" y="3540760"/>
            <a:ext cx="6466205" cy="1568450"/>
          </a:xfrm>
          <a:prstGeom prst="rect">
            <a:avLst/>
          </a:prstGeom>
          <a:noFill/>
        </p:spPr>
        <p:txBody>
          <a:bodyPr wrap="square" numCol="1" spcCol="720000">
            <a:spAutoFit/>
          </a:bodyPr>
          <a:lstStyle/>
          <a:p>
            <a:pPr lvl="0"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lang="zh-CN" altLang="en-US" sz="20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1.能使用HDM web界面；</a:t>
            </a:r>
          </a:p>
          <a:p>
            <a:pPr lvl="0"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lang="zh-CN" altLang="en-US" sz="20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2.能安装Windows server 2016；</a:t>
            </a:r>
          </a:p>
          <a:p>
            <a:pPr lvl="0" indent="0" algn="just">
              <a:lnSpc>
                <a:spcPct val="150000"/>
              </a:lnSpc>
              <a:spcBef>
                <a:spcPts val="180"/>
              </a:spcBef>
              <a:spcAft>
                <a:spcPts val="180"/>
              </a:spcAft>
              <a:buFont typeface="Times New Roman" panose="02020603050405020304" pitchFamily="18" charset="0"/>
              <a:buNone/>
            </a:pPr>
            <a:r>
              <a:rPr lang="zh-CN" altLang="en-US" sz="2000" kern="1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3.能进行基本网络连通性检查；</a:t>
            </a:r>
          </a:p>
        </p:txBody>
      </p:sp>
      <p:pic>
        <p:nvPicPr>
          <p:cNvPr id="2" name="图形 1" descr="工作计划"/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640634" y="2100912"/>
            <a:ext cx="633600" cy="633600"/>
          </a:xfrm>
          <a:prstGeom prst="rect">
            <a:avLst/>
          </a:prstGeom>
        </p:spPr>
      </p:pic>
      <p:sp>
        <p:nvSpPr>
          <p:cNvPr id="3" name="任意多边形 4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0" y="146685"/>
            <a:ext cx="9236710" cy="902335"/>
          </a:xfrm>
          <a:prstGeom prst="rect">
            <a:avLst/>
          </a:prstGeom>
          <a:solidFill>
            <a:schemeClr val="bg1">
              <a:alpha val="78000"/>
            </a:schemeClr>
          </a:solidFill>
        </p:spPr>
        <p:txBody>
          <a:bodyPr vert="horz" lIns="360000" tIns="36000" rIns="180000" bIns="3600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工单名称</a:t>
            </a: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---</a:t>
            </a: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安装Windows server 2016系统及测试网络连通性</a:t>
            </a:r>
            <a:b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br>
            <a:r>
              <a:rPr lang="zh-CN" altLang="en-US" sz="1400" b="1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项目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智慧机房服务器安装部署、维护升级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</a:t>
            </a:r>
            <a:r>
              <a:rPr lang="zh-CN" altLang="en-US" sz="1400" b="1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上电后测试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857"/>
            <a:ext cx="12190476" cy="6857143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758509" y="1607918"/>
            <a:ext cx="26212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执行步骤</a:t>
            </a:r>
          </a:p>
        </p:txBody>
      </p:sp>
      <p:pic>
        <p:nvPicPr>
          <p:cNvPr id="3" name="图形 2" descr="工作安排"/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695649" y="1715223"/>
            <a:ext cx="633600" cy="633600"/>
          </a:xfrm>
          <a:prstGeom prst="rect">
            <a:avLst/>
          </a:prstGeom>
        </p:spPr>
      </p:pic>
      <p:sp>
        <p:nvSpPr>
          <p:cNvPr id="4" name="矩形: 圆角 3"/>
          <p:cNvSpPr/>
          <p:nvPr/>
        </p:nvSpPr>
        <p:spPr>
          <a:xfrm>
            <a:off x="1421765" y="3023235"/>
            <a:ext cx="4277995" cy="596900"/>
          </a:xfrm>
          <a:prstGeom prst="roundRect">
            <a:avLst>
              <a:gd name="adj" fmla="val 50000"/>
            </a:avLst>
          </a:prstGeom>
          <a:solidFill>
            <a:schemeClr val="bg2">
              <a:lumMod val="10000"/>
              <a:alpha val="6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（一）服务器设备上电</a:t>
            </a:r>
          </a:p>
        </p:txBody>
      </p:sp>
      <p:sp>
        <p:nvSpPr>
          <p:cNvPr id="5" name="矩形: 圆角 4"/>
          <p:cNvSpPr/>
          <p:nvPr/>
        </p:nvSpPr>
        <p:spPr>
          <a:xfrm>
            <a:off x="1421765" y="4161790"/>
            <a:ext cx="4276090" cy="596900"/>
          </a:xfrm>
          <a:prstGeom prst="roundRect">
            <a:avLst>
              <a:gd name="adj" fmla="val 50000"/>
            </a:avLst>
          </a:prstGeom>
          <a:solidFill>
            <a:schemeClr val="bg2">
              <a:lumMod val="10000"/>
              <a:alpha val="6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（三）下载Windows server 2016镜像</a:t>
            </a:r>
          </a:p>
        </p:txBody>
      </p:sp>
      <p:sp>
        <p:nvSpPr>
          <p:cNvPr id="12" name="矩形: 圆角 11"/>
          <p:cNvSpPr/>
          <p:nvPr/>
        </p:nvSpPr>
        <p:spPr>
          <a:xfrm>
            <a:off x="6407150" y="3023235"/>
            <a:ext cx="4276090" cy="596900"/>
          </a:xfrm>
          <a:prstGeom prst="roundRect">
            <a:avLst>
              <a:gd name="adj" fmla="val 50000"/>
            </a:avLst>
          </a:prstGeom>
          <a:solidFill>
            <a:schemeClr val="bg2">
              <a:lumMod val="10000"/>
              <a:alpha val="6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（二）通过HDM查看服务器基本信息</a:t>
            </a:r>
          </a:p>
        </p:txBody>
      </p:sp>
      <p:sp>
        <p:nvSpPr>
          <p:cNvPr id="9" name="矩形: 圆角 4"/>
          <p:cNvSpPr/>
          <p:nvPr>
            <p:custDataLst>
              <p:tags r:id="rId1"/>
            </p:custDataLst>
          </p:nvPr>
        </p:nvSpPr>
        <p:spPr>
          <a:xfrm>
            <a:off x="6407150" y="4161790"/>
            <a:ext cx="4276090" cy="596900"/>
          </a:xfrm>
          <a:prstGeom prst="roundRect">
            <a:avLst>
              <a:gd name="adj" fmla="val 50000"/>
            </a:avLst>
          </a:prstGeom>
          <a:solidFill>
            <a:schemeClr val="bg2">
              <a:lumMod val="10000"/>
              <a:alpha val="6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（四）安装Windows server 2016</a:t>
            </a:r>
          </a:p>
        </p:txBody>
      </p:sp>
      <p:sp>
        <p:nvSpPr>
          <p:cNvPr id="2" name="矩形: 圆角 4"/>
          <p:cNvSpPr/>
          <p:nvPr>
            <p:custDataLst>
              <p:tags r:id="rId2"/>
            </p:custDataLst>
          </p:nvPr>
        </p:nvSpPr>
        <p:spPr>
          <a:xfrm>
            <a:off x="1421765" y="5300345"/>
            <a:ext cx="4276090" cy="596900"/>
          </a:xfrm>
          <a:prstGeom prst="roundRect">
            <a:avLst>
              <a:gd name="adj" fmla="val 50000"/>
            </a:avLst>
          </a:prstGeom>
          <a:solidFill>
            <a:schemeClr val="bg2">
              <a:lumMod val="10000"/>
              <a:alpha val="6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五、进行网络连通性检查</a:t>
            </a:r>
          </a:p>
        </p:txBody>
      </p:sp>
      <p:sp>
        <p:nvSpPr>
          <p:cNvPr id="10" name="任意多边形 4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0" y="146685"/>
            <a:ext cx="9236710" cy="902335"/>
          </a:xfrm>
          <a:prstGeom prst="rect">
            <a:avLst/>
          </a:prstGeom>
          <a:solidFill>
            <a:schemeClr val="bg1">
              <a:alpha val="78000"/>
            </a:schemeClr>
          </a:solidFill>
        </p:spPr>
        <p:txBody>
          <a:bodyPr vert="horz" lIns="360000" tIns="36000" rIns="180000" bIns="3600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工单名称</a:t>
            </a: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---</a:t>
            </a: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安装Windows server 2016系统及测试网络连通性</a:t>
            </a:r>
            <a:b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br>
            <a:r>
              <a:rPr lang="zh-CN" altLang="en-US" sz="1400" b="1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项目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智慧机房服务器安装部署、维护升级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</a:t>
            </a:r>
            <a:r>
              <a:rPr lang="zh-CN" altLang="en-US" sz="1400" b="1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</a:t>
            </a:r>
            <a:r>
              <a:rPr lang="en-US" altLang="zh-CN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400" kern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上电后测试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857"/>
            <a:ext cx="12190476" cy="6857143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7389314" y="3581498"/>
            <a:ext cx="1866900" cy="1106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再见</a:t>
            </a:r>
          </a:p>
        </p:txBody>
      </p:sp>
      <p:pic>
        <p:nvPicPr>
          <p:cNvPr id="3" name="图形 2" descr="工作安排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755714" y="3886923"/>
            <a:ext cx="633600" cy="633600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PP_MARK_KEY" val="18693652-e8e4-4234-aac5-18714164495f"/>
  <p:tag name="COMMONDATA" val="eyJoZGlkIjoiYTU3MjAzOGI1ZWM1NjI3YTE0MjIzZDIwNTMwM2NhZjEifQ==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560</Words>
  <Application>Microsoft Office PowerPoint</Application>
  <PresentationFormat>宽屏</PresentationFormat>
  <Paragraphs>29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等线</vt:lpstr>
      <vt:lpstr>等线 Light</vt:lpstr>
      <vt:lpstr>方正姚体</vt:lpstr>
      <vt:lpstr>宋体</vt:lpstr>
      <vt:lpstr>微软雅黑</vt:lpstr>
      <vt:lpstr>Arial</vt:lpstr>
      <vt:lpstr>Times New Roman</vt:lpstr>
      <vt:lpstr>Office 主题​​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HU ROBIN</dc:creator>
  <cp:lastModifiedBy>ROBIN HU</cp:lastModifiedBy>
  <cp:revision>70</cp:revision>
  <dcterms:created xsi:type="dcterms:W3CDTF">2023-01-16T15:07:00Z</dcterms:created>
  <dcterms:modified xsi:type="dcterms:W3CDTF">2025-08-30T13:47:48Z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7A68ABCB79AD40D1974FD2F74821737A</vt:lpwstr>
  </property>
  <property fmtid="{D5CDD505-2E9C-101B-9397-08002B2CF9AE}" pid="3" name="KSOProductBuildVer">
    <vt:lpwstr>2052-11.1.0.13703</vt:lpwstr>
  </property>
</Properties>
</file>